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0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36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319-695E-4E9C-9B5D-439C853545B9}" type="datetimeFigureOut">
              <a:rPr lang="en-US" smtClean="0"/>
              <a:t>4/26/2010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18092-43D6-42A6-8BEF-65014426C77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 Left: http://www.insidesocal.com/bargain/GarbageTruck.jpg</a:t>
            </a:r>
          </a:p>
          <a:p>
            <a:r>
              <a:rPr lang="en-US" dirty="0" smtClean="0"/>
              <a:t>Bottom left : http://www.cartoonstock.com/newscartoons/cartoonists/mly/lowres/mlyn414l.jpg</a:t>
            </a:r>
          </a:p>
          <a:p>
            <a:r>
              <a:rPr lang="en-US" dirty="0" smtClean="0"/>
              <a:t>Top Right: http://www.industcards.com/Calce.jpg</a:t>
            </a:r>
          </a:p>
          <a:p>
            <a:r>
              <a:rPr lang="en-US" smtClean="0"/>
              <a:t>Bottom Right: http://www.energyrecoverycouncil.org/userfiles/image/image7.jpg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18092-43D6-42A6-8BEF-65014426C77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E2E57-FC0C-4D92-A3B4-25ABE8D2CC1C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99E22-F54A-4743-AB23-099ABFF43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345941"/>
            <a:ext cx="4876800" cy="351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6" y="3352800"/>
            <a:ext cx="432689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143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9818" y="0"/>
            <a:ext cx="436418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91000" y="1524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The Future of Garbage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29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stephanie</dc:creator>
  <cp:lastModifiedBy>stephanie</cp:lastModifiedBy>
  <cp:revision>3</cp:revision>
  <dcterms:created xsi:type="dcterms:W3CDTF">2010-04-26T13:15:32Z</dcterms:created>
  <dcterms:modified xsi:type="dcterms:W3CDTF">2010-04-26T13:50:32Z</dcterms:modified>
</cp:coreProperties>
</file>